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8" d="100"/>
          <a:sy n="78" d="100"/>
        </p:scale>
        <p:origin x="-420" y="-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0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278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27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284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540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74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71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769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406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5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122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FA7DD-4F02-4BDA-8AD2-2814F9744BA6}" type="datetimeFigureOut">
              <a:rPr lang="en-US" smtClean="0"/>
              <a:t>6/23/2023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009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1455313"/>
            <a:ext cx="9780632" cy="3773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03095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6601" t="20447" r="47557" b="33839"/>
          <a:stretch/>
        </p:blipFill>
        <p:spPr>
          <a:xfrm>
            <a:off x="640080" y="0"/>
            <a:ext cx="11168743" cy="629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41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6099" t="22590" r="47758" b="42410"/>
          <a:stretch/>
        </p:blipFill>
        <p:spPr>
          <a:xfrm>
            <a:off x="731520" y="248191"/>
            <a:ext cx="11155679" cy="600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696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5697" t="21161" r="49565" b="35804"/>
          <a:stretch/>
        </p:blipFill>
        <p:spPr>
          <a:xfrm>
            <a:off x="731520" y="365760"/>
            <a:ext cx="11460480" cy="598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37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5999" t="20625" r="54384" b="33661"/>
          <a:stretch/>
        </p:blipFill>
        <p:spPr>
          <a:xfrm>
            <a:off x="822961" y="0"/>
            <a:ext cx="8477793" cy="646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015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7103" t="21875" r="50368" b="35982"/>
          <a:stretch/>
        </p:blipFill>
        <p:spPr>
          <a:xfrm>
            <a:off x="1162594" y="548640"/>
            <a:ext cx="9392195" cy="548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111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886" t="1518" r="13021" b="3661"/>
          <a:stretch/>
        </p:blipFill>
        <p:spPr>
          <a:xfrm>
            <a:off x="352697" y="51615"/>
            <a:ext cx="10554789" cy="671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605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2664" t="20267" r="25771" b="18125"/>
          <a:stretch/>
        </p:blipFill>
        <p:spPr>
          <a:xfrm>
            <a:off x="783772" y="195943"/>
            <a:ext cx="10620102" cy="642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823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987" t="9197" r="13421" b="20090"/>
          <a:stretch/>
        </p:blipFill>
        <p:spPr>
          <a:xfrm>
            <a:off x="117566" y="0"/>
            <a:ext cx="12091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712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exam2</dc:creator>
  <cp:lastModifiedBy>exam2</cp:lastModifiedBy>
  <cp:revision>4</cp:revision>
  <dcterms:created xsi:type="dcterms:W3CDTF">2021-11-05T10:40:41Z</dcterms:created>
  <dcterms:modified xsi:type="dcterms:W3CDTF">2023-06-23T07:04:32Z</dcterms:modified>
</cp:coreProperties>
</file>

<file path=docProps/thumbnail.jpeg>
</file>